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83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BDD8F0"/>
    <a:srgbClr val="BDD7EE"/>
    <a:srgbClr val="5B9BD5"/>
    <a:srgbClr val="F8B15B"/>
    <a:srgbClr val="F0F1FF"/>
    <a:srgbClr val="D13E45"/>
    <a:srgbClr val="007F80"/>
    <a:srgbClr val="F69D87"/>
    <a:srgbClr val="E287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752"/>
    <p:restoredTop sz="96197"/>
  </p:normalViewPr>
  <p:slideViewPr>
    <p:cSldViewPr snapToGrid="0">
      <p:cViewPr>
        <p:scale>
          <a:sx n="131" d="100"/>
          <a:sy n="131" d="100"/>
        </p:scale>
        <p:origin x="1008" y="-2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1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02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10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7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3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75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1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5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FC340-4BEE-ED44-826C-0ED8C20F9E24}" type="datetimeFigureOut">
              <a:rPr lang="en-US" smtClean="0"/>
              <a:t>6/25/24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6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21" Type="http://schemas.openxmlformats.org/officeDocument/2006/relationships/image" Target="../media/image20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20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23" Type="http://schemas.openxmlformats.org/officeDocument/2006/relationships/image" Target="../media/image22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Relationship Id="rId22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AA96C183-D714-9692-EC99-7CCCA078A0C5}"/>
              </a:ext>
            </a:extLst>
          </p:cNvPr>
          <p:cNvSpPr txBox="1"/>
          <p:nvPr/>
        </p:nvSpPr>
        <p:spPr>
          <a:xfrm>
            <a:off x="635366" y="5072399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57" name="Image 56">
            <a:extLst>
              <a:ext uri="{FF2B5EF4-FFF2-40B4-BE49-F238E27FC236}">
                <a16:creationId xmlns:a16="http://schemas.microsoft.com/office/drawing/2014/main" id="{D333965C-9148-BA3A-87E2-9A5EA72C52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50151" y="6762399"/>
            <a:ext cx="4596906" cy="789227"/>
          </a:xfrm>
          <a:prstGeom prst="rect">
            <a:avLst/>
          </a:prstGeom>
        </p:spPr>
      </p:pic>
      <p:sp>
        <p:nvSpPr>
          <p:cNvPr id="2073" name="ZoneTexte 2072">
            <a:extLst>
              <a:ext uri="{FF2B5EF4-FFF2-40B4-BE49-F238E27FC236}">
                <a16:creationId xmlns:a16="http://schemas.microsoft.com/office/drawing/2014/main" id="{3B07C066-A637-6A08-6846-32962D12C2FD}"/>
              </a:ext>
            </a:extLst>
          </p:cNvPr>
          <p:cNvSpPr txBox="1"/>
          <p:nvPr/>
        </p:nvSpPr>
        <p:spPr>
          <a:xfrm>
            <a:off x="943458" y="6657014"/>
            <a:ext cx="3962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max</a:t>
            </a:r>
          </a:p>
        </p:txBody>
      </p:sp>
      <p:sp>
        <p:nvSpPr>
          <p:cNvPr id="2075" name="ZoneTexte 2074">
            <a:extLst>
              <a:ext uri="{FF2B5EF4-FFF2-40B4-BE49-F238E27FC236}">
                <a16:creationId xmlns:a16="http://schemas.microsoft.com/office/drawing/2014/main" id="{53716374-5EBF-59BB-4798-737961E118B7}"/>
              </a:ext>
            </a:extLst>
          </p:cNvPr>
          <p:cNvSpPr txBox="1"/>
          <p:nvPr/>
        </p:nvSpPr>
        <p:spPr>
          <a:xfrm>
            <a:off x="2273588" y="7522619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2078" name="ZoneTexte 2077">
            <a:extLst>
              <a:ext uri="{FF2B5EF4-FFF2-40B4-BE49-F238E27FC236}">
                <a16:creationId xmlns:a16="http://schemas.microsoft.com/office/drawing/2014/main" id="{B4B5CD19-1210-1BDF-4EB3-D8DD09C3ECF6}"/>
              </a:ext>
            </a:extLst>
          </p:cNvPr>
          <p:cNvSpPr txBox="1"/>
          <p:nvPr/>
        </p:nvSpPr>
        <p:spPr>
          <a:xfrm>
            <a:off x="3405875" y="7522619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40</a:t>
            </a:r>
          </a:p>
        </p:txBody>
      </p:sp>
      <p:sp>
        <p:nvSpPr>
          <p:cNvPr id="2080" name="ZoneTexte 2079">
            <a:extLst>
              <a:ext uri="{FF2B5EF4-FFF2-40B4-BE49-F238E27FC236}">
                <a16:creationId xmlns:a16="http://schemas.microsoft.com/office/drawing/2014/main" id="{DD0A4178-D2D5-5E21-A6D0-6717CA5C4439}"/>
              </a:ext>
            </a:extLst>
          </p:cNvPr>
          <p:cNvSpPr txBox="1"/>
          <p:nvPr/>
        </p:nvSpPr>
        <p:spPr>
          <a:xfrm>
            <a:off x="3243451" y="7706894"/>
            <a:ext cx="7018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2084" name="ZoneTexte 2083">
            <a:extLst>
              <a:ext uri="{FF2B5EF4-FFF2-40B4-BE49-F238E27FC236}">
                <a16:creationId xmlns:a16="http://schemas.microsoft.com/office/drawing/2014/main" id="{A409D13B-77B4-E41D-D234-9E1F38999289}"/>
              </a:ext>
            </a:extLst>
          </p:cNvPr>
          <p:cNvSpPr txBox="1"/>
          <p:nvPr/>
        </p:nvSpPr>
        <p:spPr>
          <a:xfrm>
            <a:off x="5158260" y="7331642"/>
            <a:ext cx="7264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100 weights</a:t>
            </a:r>
          </a:p>
        </p:txBody>
      </p:sp>
      <p:sp>
        <p:nvSpPr>
          <p:cNvPr id="2085" name="ZoneTexte 2084">
            <a:extLst>
              <a:ext uri="{FF2B5EF4-FFF2-40B4-BE49-F238E27FC236}">
                <a16:creationId xmlns:a16="http://schemas.microsoft.com/office/drawing/2014/main" id="{D552C7A7-24A2-8B94-15FF-9A3465B4D187}"/>
              </a:ext>
            </a:extLst>
          </p:cNvPr>
          <p:cNvSpPr txBox="1"/>
          <p:nvPr/>
        </p:nvSpPr>
        <p:spPr>
          <a:xfrm>
            <a:off x="4541590" y="750525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60</a:t>
            </a:r>
          </a:p>
        </p:txBody>
      </p:sp>
      <p:sp>
        <p:nvSpPr>
          <p:cNvPr id="2086" name="ZoneTexte 2085">
            <a:extLst>
              <a:ext uri="{FF2B5EF4-FFF2-40B4-BE49-F238E27FC236}">
                <a16:creationId xmlns:a16="http://schemas.microsoft.com/office/drawing/2014/main" id="{743F3A4A-2D5B-4237-2944-9175EA2911CA}"/>
              </a:ext>
            </a:extLst>
          </p:cNvPr>
          <p:cNvSpPr txBox="1"/>
          <p:nvPr/>
        </p:nvSpPr>
        <p:spPr>
          <a:xfrm>
            <a:off x="5690604" y="7505257"/>
            <a:ext cx="3129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80</a:t>
            </a:r>
          </a:p>
        </p:txBody>
      </p:sp>
      <p:sp>
        <p:nvSpPr>
          <p:cNvPr id="2092" name="Rectangle 2091">
            <a:extLst>
              <a:ext uri="{FF2B5EF4-FFF2-40B4-BE49-F238E27FC236}">
                <a16:creationId xmlns:a16="http://schemas.microsoft.com/office/drawing/2014/main" id="{196187F0-8FA4-96BD-AE46-ED57E365AFA0}"/>
              </a:ext>
            </a:extLst>
          </p:cNvPr>
          <p:cNvSpPr/>
          <p:nvPr/>
        </p:nvSpPr>
        <p:spPr>
          <a:xfrm>
            <a:off x="1272046" y="5078646"/>
            <a:ext cx="1123269" cy="1728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2093" name="Rectangle 2092">
            <a:extLst>
              <a:ext uri="{FF2B5EF4-FFF2-40B4-BE49-F238E27FC236}">
                <a16:creationId xmlns:a16="http://schemas.microsoft.com/office/drawing/2014/main" id="{04EDD699-D3DC-D26B-B780-F1F6421FFAB4}"/>
              </a:ext>
            </a:extLst>
          </p:cNvPr>
          <p:cNvSpPr/>
          <p:nvPr/>
        </p:nvSpPr>
        <p:spPr>
          <a:xfrm>
            <a:off x="2375712" y="5078646"/>
            <a:ext cx="3439950" cy="172800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2095" name="ZoneTexte 2094">
            <a:extLst>
              <a:ext uri="{FF2B5EF4-FFF2-40B4-BE49-F238E27FC236}">
                <a16:creationId xmlns:a16="http://schemas.microsoft.com/office/drawing/2014/main" id="{82A3DC23-7A32-B568-0B00-71866EE16CB0}"/>
              </a:ext>
            </a:extLst>
          </p:cNvPr>
          <p:cNvSpPr txBox="1"/>
          <p:nvPr/>
        </p:nvSpPr>
        <p:spPr>
          <a:xfrm>
            <a:off x="1081326" y="8608698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96" name="ZoneTexte 2095">
            <a:extLst>
              <a:ext uri="{FF2B5EF4-FFF2-40B4-BE49-F238E27FC236}">
                <a16:creationId xmlns:a16="http://schemas.microsoft.com/office/drawing/2014/main" id="{0F362C90-ED08-A5A4-2F61-23F53295ED0D}"/>
              </a:ext>
            </a:extLst>
          </p:cNvPr>
          <p:cNvSpPr txBox="1"/>
          <p:nvPr/>
        </p:nvSpPr>
        <p:spPr>
          <a:xfrm>
            <a:off x="973369" y="8213736"/>
            <a:ext cx="37221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1e3</a:t>
            </a:r>
          </a:p>
        </p:txBody>
      </p:sp>
      <p:sp>
        <p:nvSpPr>
          <p:cNvPr id="2097" name="ZoneTexte 2096">
            <a:extLst>
              <a:ext uri="{FF2B5EF4-FFF2-40B4-BE49-F238E27FC236}">
                <a16:creationId xmlns:a16="http://schemas.microsoft.com/office/drawing/2014/main" id="{1923BDB0-90EA-CAE7-924F-ADDC633AA4F1}"/>
              </a:ext>
            </a:extLst>
          </p:cNvPr>
          <p:cNvSpPr txBox="1"/>
          <p:nvPr/>
        </p:nvSpPr>
        <p:spPr>
          <a:xfrm rot="16200000">
            <a:off x="573987" y="8428394"/>
            <a:ext cx="6623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2098" name="ZoneTexte 2097">
            <a:extLst>
              <a:ext uri="{FF2B5EF4-FFF2-40B4-BE49-F238E27FC236}">
                <a16:creationId xmlns:a16="http://schemas.microsoft.com/office/drawing/2014/main" id="{1A2D5D7A-A179-EA14-9295-C0191CACCDFD}"/>
              </a:ext>
            </a:extLst>
          </p:cNvPr>
          <p:cNvSpPr txBox="1"/>
          <p:nvPr/>
        </p:nvSpPr>
        <p:spPr>
          <a:xfrm>
            <a:off x="1234000" y="8296557"/>
            <a:ext cx="5918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2099" name="ZoneTexte 2098">
            <a:extLst>
              <a:ext uri="{FF2B5EF4-FFF2-40B4-BE49-F238E27FC236}">
                <a16:creationId xmlns:a16="http://schemas.microsoft.com/office/drawing/2014/main" id="{CA9E492A-3589-6420-31FF-F21096E88C51}"/>
              </a:ext>
            </a:extLst>
          </p:cNvPr>
          <p:cNvSpPr txBox="1"/>
          <p:nvPr/>
        </p:nvSpPr>
        <p:spPr>
          <a:xfrm rot="16200000">
            <a:off x="1001414" y="5192747"/>
            <a:ext cx="3113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</a:t>
            </a:r>
            <a:r>
              <a:rPr lang="en-US" sz="900" baseline="-250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Inh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grpSp>
        <p:nvGrpSpPr>
          <p:cNvPr id="2100" name="Groupe 2099">
            <a:extLst>
              <a:ext uri="{FF2B5EF4-FFF2-40B4-BE49-F238E27FC236}">
                <a16:creationId xmlns:a16="http://schemas.microsoft.com/office/drawing/2014/main" id="{C08C182D-01C7-EF91-FBC1-C08A89F830D8}"/>
              </a:ext>
            </a:extLst>
          </p:cNvPr>
          <p:cNvGrpSpPr/>
          <p:nvPr/>
        </p:nvGrpSpPr>
        <p:grpSpPr>
          <a:xfrm>
            <a:off x="1272897" y="5307630"/>
            <a:ext cx="4545658" cy="115089"/>
            <a:chOff x="671486" y="762644"/>
            <a:chExt cx="4545658" cy="201425"/>
          </a:xfrm>
        </p:grpSpPr>
        <p:cxnSp>
          <p:nvCxnSpPr>
            <p:cNvPr id="2101" name="Connecteur droit 2100">
              <a:extLst>
                <a:ext uri="{FF2B5EF4-FFF2-40B4-BE49-F238E27FC236}">
                  <a16:creationId xmlns:a16="http://schemas.microsoft.com/office/drawing/2014/main" id="{CCF1D8C0-4B5C-203B-CFAC-285CABBFC254}"/>
                </a:ext>
              </a:extLst>
            </p:cNvPr>
            <p:cNvCxnSpPr/>
            <p:nvPr/>
          </p:nvCxnSpPr>
          <p:spPr>
            <a:xfrm>
              <a:off x="671486" y="762644"/>
              <a:ext cx="1146018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2" name="Connecteur droit 2101">
              <a:extLst>
                <a:ext uri="{FF2B5EF4-FFF2-40B4-BE49-F238E27FC236}">
                  <a16:creationId xmlns:a16="http://schemas.microsoft.com/office/drawing/2014/main" id="{0F654025-7826-D241-678A-50BE6CAE65B6}"/>
                </a:ext>
              </a:extLst>
            </p:cNvPr>
            <p:cNvCxnSpPr>
              <a:cxnSpLocks/>
            </p:cNvCxnSpPr>
            <p:nvPr/>
          </p:nvCxnSpPr>
          <p:spPr>
            <a:xfrm>
              <a:off x="1817504" y="762644"/>
              <a:ext cx="0" cy="130445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3" name="Connecteur droit 2102">
              <a:extLst>
                <a:ext uri="{FF2B5EF4-FFF2-40B4-BE49-F238E27FC236}">
                  <a16:creationId xmlns:a16="http://schemas.microsoft.com/office/drawing/2014/main" id="{88034F50-08C0-6A9D-273A-32A891ED9FAC}"/>
                </a:ext>
              </a:extLst>
            </p:cNvPr>
            <p:cNvCxnSpPr>
              <a:cxnSpLocks/>
            </p:cNvCxnSpPr>
            <p:nvPr/>
          </p:nvCxnSpPr>
          <p:spPr>
            <a:xfrm>
              <a:off x="1812125" y="893089"/>
              <a:ext cx="1157298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4" name="Connecteur droit 2103">
              <a:extLst>
                <a:ext uri="{FF2B5EF4-FFF2-40B4-BE49-F238E27FC236}">
                  <a16:creationId xmlns:a16="http://schemas.microsoft.com/office/drawing/2014/main" id="{E8373F08-B5BF-7485-8B67-86641C761215}"/>
                </a:ext>
              </a:extLst>
            </p:cNvPr>
            <p:cNvCxnSpPr>
              <a:cxnSpLocks/>
            </p:cNvCxnSpPr>
            <p:nvPr/>
          </p:nvCxnSpPr>
          <p:spPr>
            <a:xfrm>
              <a:off x="2964314" y="963021"/>
              <a:ext cx="1126415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5" name="Connecteur droit 2104">
              <a:extLst>
                <a:ext uri="{FF2B5EF4-FFF2-40B4-BE49-F238E27FC236}">
                  <a16:creationId xmlns:a16="http://schemas.microsoft.com/office/drawing/2014/main" id="{A0016EF2-E20A-EE2E-91CB-BA847B8CC68F}"/>
                </a:ext>
              </a:extLst>
            </p:cNvPr>
            <p:cNvCxnSpPr>
              <a:cxnSpLocks/>
            </p:cNvCxnSpPr>
            <p:nvPr/>
          </p:nvCxnSpPr>
          <p:spPr>
            <a:xfrm>
              <a:off x="2969423" y="897123"/>
              <a:ext cx="0" cy="60519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6" name="Connecteur droit 2105">
              <a:extLst>
                <a:ext uri="{FF2B5EF4-FFF2-40B4-BE49-F238E27FC236}">
                  <a16:creationId xmlns:a16="http://schemas.microsoft.com/office/drawing/2014/main" id="{E746B1D6-8F96-B8AE-74FB-53545857F7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90729" y="841669"/>
              <a:ext cx="0" cy="12240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7" name="Connecteur droit 2106">
              <a:extLst>
                <a:ext uri="{FF2B5EF4-FFF2-40B4-BE49-F238E27FC236}">
                  <a16:creationId xmlns:a16="http://schemas.microsoft.com/office/drawing/2014/main" id="{0E4A73E3-8C71-FC46-08EA-EBCA45A45F4B}"/>
                </a:ext>
              </a:extLst>
            </p:cNvPr>
            <p:cNvCxnSpPr>
              <a:cxnSpLocks/>
            </p:cNvCxnSpPr>
            <p:nvPr/>
          </p:nvCxnSpPr>
          <p:spPr>
            <a:xfrm>
              <a:off x="4090729" y="841669"/>
              <a:ext cx="1126415" cy="0"/>
            </a:xfrm>
            <a:prstGeom prst="line">
              <a:avLst/>
            </a:prstGeom>
            <a:ln w="15875">
              <a:solidFill>
                <a:srgbClr val="E287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108" name="Image 2107">
            <a:extLst>
              <a:ext uri="{FF2B5EF4-FFF2-40B4-BE49-F238E27FC236}">
                <a16:creationId xmlns:a16="http://schemas.microsoft.com/office/drawing/2014/main" id="{BB30D31E-C3AE-8C45-3B6F-63EB7B18F4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6615"/>
          <a:stretch/>
        </p:blipFill>
        <p:spPr>
          <a:xfrm>
            <a:off x="1272202" y="8205392"/>
            <a:ext cx="1002333" cy="533537"/>
          </a:xfrm>
          <a:prstGeom prst="rect">
            <a:avLst/>
          </a:prstGeom>
        </p:spPr>
      </p:pic>
      <p:pic>
        <p:nvPicPr>
          <p:cNvPr id="2109" name="Image 2108">
            <a:extLst>
              <a:ext uri="{FF2B5EF4-FFF2-40B4-BE49-F238E27FC236}">
                <a16:creationId xmlns:a16="http://schemas.microsoft.com/office/drawing/2014/main" id="{09D9DE2D-3BDC-07E0-3072-9EF62C7965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b="6615"/>
          <a:stretch/>
        </p:blipFill>
        <p:spPr>
          <a:xfrm>
            <a:off x="2447822" y="8205392"/>
            <a:ext cx="1002333" cy="533537"/>
          </a:xfrm>
          <a:prstGeom prst="rect">
            <a:avLst/>
          </a:prstGeom>
        </p:spPr>
      </p:pic>
      <p:pic>
        <p:nvPicPr>
          <p:cNvPr id="2110" name="Image 2109">
            <a:extLst>
              <a:ext uri="{FF2B5EF4-FFF2-40B4-BE49-F238E27FC236}">
                <a16:creationId xmlns:a16="http://schemas.microsoft.com/office/drawing/2014/main" id="{18AD6EEF-F858-6D02-B3D2-22EFDD6D1C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1" b="6615"/>
          <a:stretch/>
        </p:blipFill>
        <p:spPr>
          <a:xfrm>
            <a:off x="3583128" y="8205392"/>
            <a:ext cx="1002335" cy="533537"/>
          </a:xfrm>
          <a:prstGeom prst="rect">
            <a:avLst/>
          </a:prstGeom>
        </p:spPr>
      </p:pic>
      <p:pic>
        <p:nvPicPr>
          <p:cNvPr id="2111" name="Image 2110">
            <a:extLst>
              <a:ext uri="{FF2B5EF4-FFF2-40B4-BE49-F238E27FC236}">
                <a16:creationId xmlns:a16="http://schemas.microsoft.com/office/drawing/2014/main" id="{A633A076-6FFF-CDBA-936E-5BAD1F28BB2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1" b="6615"/>
          <a:stretch/>
        </p:blipFill>
        <p:spPr>
          <a:xfrm>
            <a:off x="4730190" y="8205392"/>
            <a:ext cx="1002333" cy="533537"/>
          </a:xfrm>
          <a:prstGeom prst="rect">
            <a:avLst/>
          </a:prstGeom>
        </p:spPr>
      </p:pic>
      <p:sp>
        <p:nvSpPr>
          <p:cNvPr id="2112" name="ZoneTexte 2111">
            <a:extLst>
              <a:ext uri="{FF2B5EF4-FFF2-40B4-BE49-F238E27FC236}">
                <a16:creationId xmlns:a16="http://schemas.microsoft.com/office/drawing/2014/main" id="{08308AF4-198F-60A7-DAAF-A659DF918029}"/>
              </a:ext>
            </a:extLst>
          </p:cNvPr>
          <p:cNvSpPr txBox="1"/>
          <p:nvPr/>
        </p:nvSpPr>
        <p:spPr>
          <a:xfrm>
            <a:off x="1154546" y="7522619"/>
            <a:ext cx="2487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3" name="ZoneTexte 2112">
            <a:extLst>
              <a:ext uri="{FF2B5EF4-FFF2-40B4-BE49-F238E27FC236}">
                <a16:creationId xmlns:a16="http://schemas.microsoft.com/office/drawing/2014/main" id="{DF38E997-2066-BEDE-C53A-6A4539267B4D}"/>
              </a:ext>
            </a:extLst>
          </p:cNvPr>
          <p:cNvSpPr txBox="1"/>
          <p:nvPr/>
        </p:nvSpPr>
        <p:spPr>
          <a:xfrm>
            <a:off x="1154399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4" name="ZoneTexte 2113">
            <a:extLst>
              <a:ext uri="{FF2B5EF4-FFF2-40B4-BE49-F238E27FC236}">
                <a16:creationId xmlns:a16="http://schemas.microsoft.com/office/drawing/2014/main" id="{475F443A-46C7-60AC-68A9-A52366454B5C}"/>
              </a:ext>
            </a:extLst>
          </p:cNvPr>
          <p:cNvSpPr txBox="1"/>
          <p:nvPr/>
        </p:nvSpPr>
        <p:spPr>
          <a:xfrm>
            <a:off x="2141065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15" name="ZoneTexte 2114">
            <a:extLst>
              <a:ext uri="{FF2B5EF4-FFF2-40B4-BE49-F238E27FC236}">
                <a16:creationId xmlns:a16="http://schemas.microsoft.com/office/drawing/2014/main" id="{B008E18D-B5F9-0822-AA6F-CE095C74EE63}"/>
              </a:ext>
            </a:extLst>
          </p:cNvPr>
          <p:cNvSpPr txBox="1"/>
          <p:nvPr/>
        </p:nvSpPr>
        <p:spPr>
          <a:xfrm>
            <a:off x="2336702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6" name="ZoneTexte 2115">
            <a:extLst>
              <a:ext uri="{FF2B5EF4-FFF2-40B4-BE49-F238E27FC236}">
                <a16:creationId xmlns:a16="http://schemas.microsoft.com/office/drawing/2014/main" id="{7FAD15FB-94D3-DE91-19C6-E0389DC3B710}"/>
              </a:ext>
            </a:extLst>
          </p:cNvPr>
          <p:cNvSpPr txBox="1"/>
          <p:nvPr/>
        </p:nvSpPr>
        <p:spPr>
          <a:xfrm>
            <a:off x="3307865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17" name="ZoneTexte 2116">
            <a:extLst>
              <a:ext uri="{FF2B5EF4-FFF2-40B4-BE49-F238E27FC236}">
                <a16:creationId xmlns:a16="http://schemas.microsoft.com/office/drawing/2014/main" id="{38A90319-D869-8977-F97C-B42858A26D44}"/>
              </a:ext>
            </a:extLst>
          </p:cNvPr>
          <p:cNvSpPr txBox="1"/>
          <p:nvPr/>
        </p:nvSpPr>
        <p:spPr>
          <a:xfrm>
            <a:off x="3460805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18" name="ZoneTexte 2117">
            <a:extLst>
              <a:ext uri="{FF2B5EF4-FFF2-40B4-BE49-F238E27FC236}">
                <a16:creationId xmlns:a16="http://schemas.microsoft.com/office/drawing/2014/main" id="{9A958EBF-8E58-4B54-2B46-B328116DB390}"/>
              </a:ext>
            </a:extLst>
          </p:cNvPr>
          <p:cNvSpPr txBox="1"/>
          <p:nvPr/>
        </p:nvSpPr>
        <p:spPr>
          <a:xfrm>
            <a:off x="4450228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19" name="ZoneTexte 2118">
            <a:extLst>
              <a:ext uri="{FF2B5EF4-FFF2-40B4-BE49-F238E27FC236}">
                <a16:creationId xmlns:a16="http://schemas.microsoft.com/office/drawing/2014/main" id="{3010616D-B44C-E746-2AD2-52A970C23C7D}"/>
              </a:ext>
            </a:extLst>
          </p:cNvPr>
          <p:cNvSpPr txBox="1"/>
          <p:nvPr/>
        </p:nvSpPr>
        <p:spPr>
          <a:xfrm>
            <a:off x="4611858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120" name="ZoneTexte 2119">
            <a:extLst>
              <a:ext uri="{FF2B5EF4-FFF2-40B4-BE49-F238E27FC236}">
                <a16:creationId xmlns:a16="http://schemas.microsoft.com/office/drawing/2014/main" id="{9B72D58F-9609-FB6E-4B43-F3021EF2283E}"/>
              </a:ext>
            </a:extLst>
          </p:cNvPr>
          <p:cNvSpPr txBox="1"/>
          <p:nvPr/>
        </p:nvSpPr>
        <p:spPr>
          <a:xfrm>
            <a:off x="5601280" y="8677144"/>
            <a:ext cx="2487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121" name="ZoneTexte 2120">
            <a:extLst>
              <a:ext uri="{FF2B5EF4-FFF2-40B4-BE49-F238E27FC236}">
                <a16:creationId xmlns:a16="http://schemas.microsoft.com/office/drawing/2014/main" id="{3235B4F1-136A-D2B5-F381-29A34CD56AF4}"/>
              </a:ext>
            </a:extLst>
          </p:cNvPr>
          <p:cNvSpPr txBox="1"/>
          <p:nvPr/>
        </p:nvSpPr>
        <p:spPr>
          <a:xfrm>
            <a:off x="635366" y="8020897"/>
            <a:ext cx="2664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122" name="Rectangle 2121">
            <a:extLst>
              <a:ext uri="{FF2B5EF4-FFF2-40B4-BE49-F238E27FC236}">
                <a16:creationId xmlns:a16="http://schemas.microsoft.com/office/drawing/2014/main" id="{0B7ED326-1749-C71A-3CE8-F9C3257260F8}"/>
              </a:ext>
            </a:extLst>
          </p:cNvPr>
          <p:cNvSpPr/>
          <p:nvPr/>
        </p:nvSpPr>
        <p:spPr>
          <a:xfrm>
            <a:off x="1272046" y="8034126"/>
            <a:ext cx="1123269" cy="1728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2126" name="Rectangle 2125">
            <a:extLst>
              <a:ext uri="{FF2B5EF4-FFF2-40B4-BE49-F238E27FC236}">
                <a16:creationId xmlns:a16="http://schemas.microsoft.com/office/drawing/2014/main" id="{42BA70AA-71A1-99AF-4C5A-9ACCE4BD1DB6}"/>
              </a:ext>
            </a:extLst>
          </p:cNvPr>
          <p:cNvSpPr/>
          <p:nvPr/>
        </p:nvSpPr>
        <p:spPr>
          <a:xfrm>
            <a:off x="2375712" y="8034126"/>
            <a:ext cx="3439950" cy="172800"/>
          </a:xfrm>
          <a:prstGeom prst="rect">
            <a:avLst/>
          </a:prstGeom>
          <a:solidFill>
            <a:srgbClr val="BDD8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2133" name="ZoneTexte 2132">
            <a:extLst>
              <a:ext uri="{FF2B5EF4-FFF2-40B4-BE49-F238E27FC236}">
                <a16:creationId xmlns:a16="http://schemas.microsoft.com/office/drawing/2014/main" id="{8925A686-F877-9A0B-0266-8F35F5965532}"/>
              </a:ext>
            </a:extLst>
          </p:cNvPr>
          <p:cNvSpPr txBox="1"/>
          <p:nvPr/>
        </p:nvSpPr>
        <p:spPr>
          <a:xfrm>
            <a:off x="1243740" y="8285958"/>
            <a:ext cx="5485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N=2500</a:t>
            </a:r>
          </a:p>
        </p:txBody>
      </p:sp>
      <p:sp>
        <p:nvSpPr>
          <p:cNvPr id="2134" name="ZoneTexte 2133">
            <a:extLst>
              <a:ext uri="{FF2B5EF4-FFF2-40B4-BE49-F238E27FC236}">
                <a16:creationId xmlns:a16="http://schemas.microsoft.com/office/drawing/2014/main" id="{37BFBC6F-F20C-1A57-1072-9D6D7AE3804F}"/>
              </a:ext>
            </a:extLst>
          </p:cNvPr>
          <p:cNvSpPr txBox="1"/>
          <p:nvPr/>
        </p:nvSpPr>
        <p:spPr>
          <a:xfrm rot="16200000">
            <a:off x="944689" y="5633946"/>
            <a:ext cx="4667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raster</a:t>
            </a:r>
          </a:p>
        </p:txBody>
      </p:sp>
      <p:sp>
        <p:nvSpPr>
          <p:cNvPr id="2135" name="ZoneTexte 2134">
            <a:extLst>
              <a:ext uri="{FF2B5EF4-FFF2-40B4-BE49-F238E27FC236}">
                <a16:creationId xmlns:a16="http://schemas.microsoft.com/office/drawing/2014/main" id="{5358457E-30E8-0464-2604-A972190C2285}"/>
              </a:ext>
            </a:extLst>
          </p:cNvPr>
          <p:cNvSpPr txBox="1"/>
          <p:nvPr/>
        </p:nvSpPr>
        <p:spPr>
          <a:xfrm>
            <a:off x="1684976" y="6456107"/>
            <a:ext cx="3369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 s</a:t>
            </a:r>
          </a:p>
        </p:txBody>
      </p:sp>
      <p:cxnSp>
        <p:nvCxnSpPr>
          <p:cNvPr id="2136" name="Connecteur droit 2135">
            <a:extLst>
              <a:ext uri="{FF2B5EF4-FFF2-40B4-BE49-F238E27FC236}">
                <a16:creationId xmlns:a16="http://schemas.microsoft.com/office/drawing/2014/main" id="{79A85AD0-4E48-71B9-46F8-DA80E2909F71}"/>
              </a:ext>
            </a:extLst>
          </p:cNvPr>
          <p:cNvCxnSpPr>
            <a:cxnSpLocks/>
          </p:cNvCxnSpPr>
          <p:nvPr/>
        </p:nvCxnSpPr>
        <p:spPr>
          <a:xfrm>
            <a:off x="1776495" y="6703562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7" name="Connecteur droit 2136">
            <a:extLst>
              <a:ext uri="{FF2B5EF4-FFF2-40B4-BE49-F238E27FC236}">
                <a16:creationId xmlns:a16="http://schemas.microsoft.com/office/drawing/2014/main" id="{BF04FF60-6C08-C5B8-5E55-F3E3FDF2894E}"/>
              </a:ext>
            </a:extLst>
          </p:cNvPr>
          <p:cNvCxnSpPr>
            <a:cxnSpLocks/>
          </p:cNvCxnSpPr>
          <p:nvPr/>
        </p:nvCxnSpPr>
        <p:spPr>
          <a:xfrm>
            <a:off x="2934688" y="6703562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8" name="Connecteur droit 2137">
            <a:extLst>
              <a:ext uri="{FF2B5EF4-FFF2-40B4-BE49-F238E27FC236}">
                <a16:creationId xmlns:a16="http://schemas.microsoft.com/office/drawing/2014/main" id="{7A55132B-3094-720F-377A-4730EAC1A596}"/>
              </a:ext>
            </a:extLst>
          </p:cNvPr>
          <p:cNvCxnSpPr>
            <a:cxnSpLocks/>
          </p:cNvCxnSpPr>
          <p:nvPr/>
        </p:nvCxnSpPr>
        <p:spPr>
          <a:xfrm>
            <a:off x="4068689" y="6703562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9" name="Connecteur droit 2138">
            <a:extLst>
              <a:ext uri="{FF2B5EF4-FFF2-40B4-BE49-F238E27FC236}">
                <a16:creationId xmlns:a16="http://schemas.microsoft.com/office/drawing/2014/main" id="{2161E69C-EC14-BC12-C329-DAD1BDE00409}"/>
              </a:ext>
            </a:extLst>
          </p:cNvPr>
          <p:cNvCxnSpPr>
            <a:cxnSpLocks/>
          </p:cNvCxnSpPr>
          <p:nvPr/>
        </p:nvCxnSpPr>
        <p:spPr>
          <a:xfrm>
            <a:off x="5211054" y="6703562"/>
            <a:ext cx="1368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0" name="Connecteur droit 2139">
            <a:extLst>
              <a:ext uri="{FF2B5EF4-FFF2-40B4-BE49-F238E27FC236}">
                <a16:creationId xmlns:a16="http://schemas.microsoft.com/office/drawing/2014/main" id="{836FF647-518B-32FB-2509-CE1AC4D0D2F7}"/>
              </a:ext>
            </a:extLst>
          </p:cNvPr>
          <p:cNvCxnSpPr>
            <a:cxnSpLocks/>
          </p:cNvCxnSpPr>
          <p:nvPr/>
        </p:nvCxnSpPr>
        <p:spPr>
          <a:xfrm flipV="1">
            <a:off x="1912613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1" name="Connecteur droit 2140">
            <a:extLst>
              <a:ext uri="{FF2B5EF4-FFF2-40B4-BE49-F238E27FC236}">
                <a16:creationId xmlns:a16="http://schemas.microsoft.com/office/drawing/2014/main" id="{131418BE-C83F-71BE-9D04-D64E7AAD86BC}"/>
              </a:ext>
            </a:extLst>
          </p:cNvPr>
          <p:cNvCxnSpPr>
            <a:cxnSpLocks/>
          </p:cNvCxnSpPr>
          <p:nvPr/>
        </p:nvCxnSpPr>
        <p:spPr>
          <a:xfrm flipH="1" flipV="1">
            <a:off x="1339845" y="6414746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2" name="Connecteur droit 2141">
            <a:extLst>
              <a:ext uri="{FF2B5EF4-FFF2-40B4-BE49-F238E27FC236}">
                <a16:creationId xmlns:a16="http://schemas.microsoft.com/office/drawing/2014/main" id="{A7DB54C3-730B-B20C-CE3C-6EDB3AC89DE9}"/>
              </a:ext>
            </a:extLst>
          </p:cNvPr>
          <p:cNvCxnSpPr>
            <a:cxnSpLocks/>
          </p:cNvCxnSpPr>
          <p:nvPr/>
        </p:nvCxnSpPr>
        <p:spPr>
          <a:xfrm flipV="1">
            <a:off x="3046767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3" name="Connecteur droit 2142">
            <a:extLst>
              <a:ext uri="{FF2B5EF4-FFF2-40B4-BE49-F238E27FC236}">
                <a16:creationId xmlns:a16="http://schemas.microsoft.com/office/drawing/2014/main" id="{9ED886F2-5E03-5CAB-2D67-8F3BE07C69C8}"/>
              </a:ext>
            </a:extLst>
          </p:cNvPr>
          <p:cNvCxnSpPr>
            <a:cxnSpLocks/>
          </p:cNvCxnSpPr>
          <p:nvPr/>
        </p:nvCxnSpPr>
        <p:spPr>
          <a:xfrm flipH="1" flipV="1">
            <a:off x="2493015" y="6413343"/>
            <a:ext cx="452585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4" name="Connecteur droit 2143">
            <a:extLst>
              <a:ext uri="{FF2B5EF4-FFF2-40B4-BE49-F238E27FC236}">
                <a16:creationId xmlns:a16="http://schemas.microsoft.com/office/drawing/2014/main" id="{F8EBC7AB-CDFC-FF6B-2BD1-6B8DD5A2D521}"/>
              </a:ext>
            </a:extLst>
          </p:cNvPr>
          <p:cNvCxnSpPr>
            <a:cxnSpLocks/>
          </p:cNvCxnSpPr>
          <p:nvPr/>
        </p:nvCxnSpPr>
        <p:spPr>
          <a:xfrm flipV="1">
            <a:off x="4195822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5" name="Connecteur droit 2144">
            <a:extLst>
              <a:ext uri="{FF2B5EF4-FFF2-40B4-BE49-F238E27FC236}">
                <a16:creationId xmlns:a16="http://schemas.microsoft.com/office/drawing/2014/main" id="{A56C5254-E5A5-76C1-92F7-266EA93E41F2}"/>
              </a:ext>
            </a:extLst>
          </p:cNvPr>
          <p:cNvCxnSpPr>
            <a:cxnSpLocks/>
          </p:cNvCxnSpPr>
          <p:nvPr/>
        </p:nvCxnSpPr>
        <p:spPr>
          <a:xfrm flipH="1" flipV="1">
            <a:off x="3622951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6" name="Connecteur droit 2145">
            <a:extLst>
              <a:ext uri="{FF2B5EF4-FFF2-40B4-BE49-F238E27FC236}">
                <a16:creationId xmlns:a16="http://schemas.microsoft.com/office/drawing/2014/main" id="{DFBFA34F-23A5-330F-FB36-22D3EE25548C}"/>
              </a:ext>
            </a:extLst>
          </p:cNvPr>
          <p:cNvCxnSpPr>
            <a:cxnSpLocks/>
          </p:cNvCxnSpPr>
          <p:nvPr/>
        </p:nvCxnSpPr>
        <p:spPr>
          <a:xfrm flipV="1">
            <a:off x="5327340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7" name="Connecteur droit 2146">
            <a:extLst>
              <a:ext uri="{FF2B5EF4-FFF2-40B4-BE49-F238E27FC236}">
                <a16:creationId xmlns:a16="http://schemas.microsoft.com/office/drawing/2014/main" id="{903FEDB1-B6A1-6089-FEC5-4F6232629C47}"/>
              </a:ext>
            </a:extLst>
          </p:cNvPr>
          <p:cNvCxnSpPr>
            <a:cxnSpLocks/>
          </p:cNvCxnSpPr>
          <p:nvPr/>
        </p:nvCxnSpPr>
        <p:spPr>
          <a:xfrm flipH="1" flipV="1">
            <a:off x="4762707" y="6413343"/>
            <a:ext cx="453600" cy="288000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48" name="Image 2147">
            <a:extLst>
              <a:ext uri="{FF2B5EF4-FFF2-40B4-BE49-F238E27FC236}">
                <a16:creationId xmlns:a16="http://schemas.microsoft.com/office/drawing/2014/main" id="{21E7CCEC-5F2C-E890-D183-F564026C1D51}"/>
              </a:ext>
            </a:extLst>
          </p:cNvPr>
          <p:cNvPicPr>
            <a:picLocks/>
          </p:cNvPicPr>
          <p:nvPr/>
        </p:nvPicPr>
        <p:blipFill rotWithShape="1">
          <a:blip r:embed="rId7"/>
          <a:srcRect l="3887" t="14829" r="1" b="14829"/>
          <a:stretch/>
        </p:blipFill>
        <p:spPr>
          <a:xfrm>
            <a:off x="1411975" y="6055356"/>
            <a:ext cx="935869" cy="253006"/>
          </a:xfrm>
          <a:prstGeom prst="rect">
            <a:avLst/>
          </a:prstGeom>
        </p:spPr>
      </p:pic>
      <p:pic>
        <p:nvPicPr>
          <p:cNvPr id="2149" name="Image 2148">
            <a:extLst>
              <a:ext uri="{FF2B5EF4-FFF2-40B4-BE49-F238E27FC236}">
                <a16:creationId xmlns:a16="http://schemas.microsoft.com/office/drawing/2014/main" id="{7F382A4C-0B90-6B1B-69A5-C64A31E12C8F}"/>
              </a:ext>
            </a:extLst>
          </p:cNvPr>
          <p:cNvPicPr>
            <a:picLocks/>
          </p:cNvPicPr>
          <p:nvPr/>
        </p:nvPicPr>
        <p:blipFill rotWithShape="1">
          <a:blip r:embed="rId8"/>
          <a:srcRect l="2890" t="6868" b="6868"/>
          <a:stretch/>
        </p:blipFill>
        <p:spPr>
          <a:xfrm>
            <a:off x="2549902" y="6049001"/>
            <a:ext cx="1015644" cy="333259"/>
          </a:xfrm>
          <a:prstGeom prst="rect">
            <a:avLst/>
          </a:prstGeom>
        </p:spPr>
      </p:pic>
      <p:pic>
        <p:nvPicPr>
          <p:cNvPr id="2150" name="Image 2149">
            <a:extLst>
              <a:ext uri="{FF2B5EF4-FFF2-40B4-BE49-F238E27FC236}">
                <a16:creationId xmlns:a16="http://schemas.microsoft.com/office/drawing/2014/main" id="{AF4ADE92-2808-E423-A7DD-23FF12DBC4FD}"/>
              </a:ext>
            </a:extLst>
          </p:cNvPr>
          <p:cNvPicPr>
            <a:picLocks/>
          </p:cNvPicPr>
          <p:nvPr/>
        </p:nvPicPr>
        <p:blipFill rotWithShape="1">
          <a:blip r:embed="rId9"/>
          <a:srcRect l="3036" t="6933" b="6933"/>
          <a:stretch/>
        </p:blipFill>
        <p:spPr>
          <a:xfrm>
            <a:off x="3742127" y="6049001"/>
            <a:ext cx="1015644" cy="333259"/>
          </a:xfrm>
          <a:prstGeom prst="rect">
            <a:avLst/>
          </a:prstGeom>
        </p:spPr>
      </p:pic>
      <p:pic>
        <p:nvPicPr>
          <p:cNvPr id="2151" name="Image 2150">
            <a:extLst>
              <a:ext uri="{FF2B5EF4-FFF2-40B4-BE49-F238E27FC236}">
                <a16:creationId xmlns:a16="http://schemas.microsoft.com/office/drawing/2014/main" id="{89D271BC-3FCF-92B1-6793-A1C6B60CAC14}"/>
              </a:ext>
            </a:extLst>
          </p:cNvPr>
          <p:cNvPicPr>
            <a:picLocks/>
          </p:cNvPicPr>
          <p:nvPr/>
        </p:nvPicPr>
        <p:blipFill rotWithShape="1">
          <a:blip r:embed="rId10"/>
          <a:srcRect l="1818" t="6933" b="6933"/>
          <a:stretch/>
        </p:blipFill>
        <p:spPr>
          <a:xfrm>
            <a:off x="4839201" y="6049002"/>
            <a:ext cx="1028408" cy="333258"/>
          </a:xfrm>
          <a:prstGeom prst="rect">
            <a:avLst/>
          </a:prstGeom>
        </p:spPr>
      </p:pic>
      <p:pic>
        <p:nvPicPr>
          <p:cNvPr id="2152" name="Image 2151">
            <a:extLst>
              <a:ext uri="{FF2B5EF4-FFF2-40B4-BE49-F238E27FC236}">
                <a16:creationId xmlns:a16="http://schemas.microsoft.com/office/drawing/2014/main" id="{C354733A-7B87-283B-C15B-55B9D2340F59}"/>
              </a:ext>
            </a:extLst>
          </p:cNvPr>
          <p:cNvPicPr>
            <a:picLocks/>
          </p:cNvPicPr>
          <p:nvPr/>
        </p:nvPicPr>
        <p:blipFill>
          <a:blip r:embed="rId11"/>
          <a:srcRect/>
          <a:stretch/>
        </p:blipFill>
        <p:spPr>
          <a:xfrm>
            <a:off x="3827996" y="5497522"/>
            <a:ext cx="849318" cy="490876"/>
          </a:xfrm>
          <a:prstGeom prst="rect">
            <a:avLst/>
          </a:prstGeom>
        </p:spPr>
      </p:pic>
      <p:pic>
        <p:nvPicPr>
          <p:cNvPr id="2153" name="Image 2152">
            <a:extLst>
              <a:ext uri="{FF2B5EF4-FFF2-40B4-BE49-F238E27FC236}">
                <a16:creationId xmlns:a16="http://schemas.microsoft.com/office/drawing/2014/main" id="{33AEB390-13B9-5777-8652-38D4F97A3B8B}"/>
              </a:ext>
            </a:extLst>
          </p:cNvPr>
          <p:cNvPicPr>
            <a:picLocks/>
          </p:cNvPicPr>
          <p:nvPr/>
        </p:nvPicPr>
        <p:blipFill>
          <a:blip r:embed="rId12"/>
          <a:srcRect/>
          <a:stretch/>
        </p:blipFill>
        <p:spPr>
          <a:xfrm>
            <a:off x="2549902" y="5497522"/>
            <a:ext cx="950465" cy="490876"/>
          </a:xfrm>
          <a:prstGeom prst="rect">
            <a:avLst/>
          </a:prstGeom>
        </p:spPr>
      </p:pic>
      <p:pic>
        <p:nvPicPr>
          <p:cNvPr id="2154" name="Image 2153">
            <a:extLst>
              <a:ext uri="{FF2B5EF4-FFF2-40B4-BE49-F238E27FC236}">
                <a16:creationId xmlns:a16="http://schemas.microsoft.com/office/drawing/2014/main" id="{DE6B5773-37D0-EAFA-F3A3-AC9A3C7F8A72}"/>
              </a:ext>
            </a:extLst>
          </p:cNvPr>
          <p:cNvPicPr>
            <a:picLocks noChangeAspect="1"/>
          </p:cNvPicPr>
          <p:nvPr/>
        </p:nvPicPr>
        <p:blipFill>
          <a:blip r:embed="rId13"/>
          <a:srcRect/>
          <a:stretch/>
        </p:blipFill>
        <p:spPr>
          <a:xfrm>
            <a:off x="1411976" y="5497522"/>
            <a:ext cx="908676" cy="491974"/>
          </a:xfrm>
          <a:prstGeom prst="rect">
            <a:avLst/>
          </a:prstGeom>
        </p:spPr>
      </p:pic>
      <p:pic>
        <p:nvPicPr>
          <p:cNvPr id="2155" name="Image 2154">
            <a:extLst>
              <a:ext uri="{FF2B5EF4-FFF2-40B4-BE49-F238E27FC236}">
                <a16:creationId xmlns:a16="http://schemas.microsoft.com/office/drawing/2014/main" id="{20D16342-3AF3-5049-B404-9504B5F253B4}"/>
              </a:ext>
            </a:extLst>
          </p:cNvPr>
          <p:cNvPicPr>
            <a:picLocks/>
          </p:cNvPicPr>
          <p:nvPr/>
        </p:nvPicPr>
        <p:blipFill>
          <a:blip r:embed="rId14"/>
          <a:srcRect/>
          <a:stretch/>
        </p:blipFill>
        <p:spPr>
          <a:xfrm>
            <a:off x="4857849" y="5497522"/>
            <a:ext cx="955056" cy="490876"/>
          </a:xfrm>
          <a:prstGeom prst="rect">
            <a:avLst/>
          </a:prstGeom>
        </p:spPr>
      </p:pic>
      <p:cxnSp>
        <p:nvCxnSpPr>
          <p:cNvPr id="2156" name="Connecteur droit 2155">
            <a:extLst>
              <a:ext uri="{FF2B5EF4-FFF2-40B4-BE49-F238E27FC236}">
                <a16:creationId xmlns:a16="http://schemas.microsoft.com/office/drawing/2014/main" id="{E8389949-0ACD-C280-6F19-2B163ED60DA1}"/>
              </a:ext>
            </a:extLst>
          </p:cNvPr>
          <p:cNvCxnSpPr>
            <a:cxnSpLocks/>
          </p:cNvCxnSpPr>
          <p:nvPr/>
        </p:nvCxnSpPr>
        <p:spPr>
          <a:xfrm>
            <a:off x="2356393" y="6117552"/>
            <a:ext cx="961" cy="86436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7" name="ZoneTexte 2156">
            <a:extLst>
              <a:ext uri="{FF2B5EF4-FFF2-40B4-BE49-F238E27FC236}">
                <a16:creationId xmlns:a16="http://schemas.microsoft.com/office/drawing/2014/main" id="{2E53DC2F-54CC-D4A5-977D-22CD27ED120B}"/>
              </a:ext>
            </a:extLst>
          </p:cNvPr>
          <p:cNvSpPr txBox="1"/>
          <p:nvPr/>
        </p:nvSpPr>
        <p:spPr>
          <a:xfrm rot="16200000">
            <a:off x="2138430" y="5974601"/>
            <a:ext cx="5629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0.1 </a:t>
            </a:r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a.u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F6834AF-BD6C-7A79-6313-781524898D31}"/>
              </a:ext>
            </a:extLst>
          </p:cNvPr>
          <p:cNvSpPr txBox="1"/>
          <p:nvPr/>
        </p:nvSpPr>
        <p:spPr>
          <a:xfrm>
            <a:off x="952590" y="7391255"/>
            <a:ext cx="3642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min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9BDD706-2005-674D-3086-B44C08A29F69}"/>
              </a:ext>
            </a:extLst>
          </p:cNvPr>
          <p:cNvSpPr txBox="1"/>
          <p:nvPr/>
        </p:nvSpPr>
        <p:spPr>
          <a:xfrm rot="16200000">
            <a:off x="987168" y="6077745"/>
            <a:ext cx="381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LFP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F879C9A-DA85-8556-3DF7-707C3BF4923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16200000">
            <a:off x="777051" y="7143567"/>
            <a:ext cx="88900" cy="6350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9167370-05CA-8742-7451-5D0C58FE74F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635744" y="8856657"/>
            <a:ext cx="279400" cy="13970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C5A47817-B34C-8F4E-BF8B-AE77199512F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820440" y="8856657"/>
            <a:ext cx="342900" cy="139700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B77C2CB-0A91-9798-E055-D313E78EEF77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970533" y="8856657"/>
            <a:ext cx="342900" cy="139700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5B2C25C4-1C1A-2DFF-ED80-642FDEAC7958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099256" y="8856657"/>
            <a:ext cx="342900" cy="13970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8C225BA0-E509-3052-3308-4925DF8C54D7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748259" y="6591215"/>
            <a:ext cx="152400" cy="12700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082FECAD-86D8-195F-51A2-FDFC25E4BA8D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616293" y="6591215"/>
            <a:ext cx="152400" cy="12700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8436E5CF-6720-7D3D-F30D-5534C96DDAD6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3479684" y="6591215"/>
            <a:ext cx="152400" cy="127000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549D8FEC-B214-44F7-651D-944DC7D94538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381749" y="6603915"/>
            <a:ext cx="88900" cy="101600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C22ED789-8526-687A-E72C-C6FDA1707259}"/>
              </a:ext>
            </a:extLst>
          </p:cNvPr>
          <p:cNvSpPr txBox="1"/>
          <p:nvPr/>
        </p:nvSpPr>
        <p:spPr>
          <a:xfrm>
            <a:off x="1877438" y="38618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11436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30034</TotalTime>
  <Words>47</Words>
  <Application>Microsoft Macintosh PowerPoint</Application>
  <PresentationFormat>Format A4 (210 x 297 mm)</PresentationFormat>
  <Paragraphs>33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Neue Light</vt:lpstr>
      <vt:lpstr>Helvetica Neue Medium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Kathleen Jacquerie</dc:creator>
  <cp:lastModifiedBy>Kathleen Jacquerie</cp:lastModifiedBy>
  <cp:revision>317</cp:revision>
  <dcterms:created xsi:type="dcterms:W3CDTF">2022-11-18T05:31:33Z</dcterms:created>
  <dcterms:modified xsi:type="dcterms:W3CDTF">2024-06-25T17:29:44Z</dcterms:modified>
</cp:coreProperties>
</file>

<file path=docProps/thumbnail.jpeg>
</file>